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02DCB-40F1-488E-898C-0A3817EC9EC1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C64B9-0A97-4122-AFD7-CEBA90E97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2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563813" y="887413"/>
            <a:ext cx="4260850" cy="2397125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713B6-D970-4280-9118-97513E1528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0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C62-496C-44FC-AAD0-19E5CA07DA41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CB08-CF4E-481F-9F6C-87B422AE2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7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C62-496C-44FC-AAD0-19E5CA07DA41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CB08-CF4E-481F-9F6C-87B422AE2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3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C62-496C-44FC-AAD0-19E5CA07DA41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CB08-CF4E-481F-9F6C-87B422AE2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1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C62-496C-44FC-AAD0-19E5CA07DA41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CB08-CF4E-481F-9F6C-87B422AE2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C62-496C-44FC-AAD0-19E5CA07DA41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CB08-CF4E-481F-9F6C-87B422AE2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2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C62-496C-44FC-AAD0-19E5CA07DA41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CB08-CF4E-481F-9F6C-87B422AE2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0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C62-496C-44FC-AAD0-19E5CA07DA41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CB08-CF4E-481F-9F6C-87B422AE2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6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C62-496C-44FC-AAD0-19E5CA07DA41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CB08-CF4E-481F-9F6C-87B422AE2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4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C62-496C-44FC-AAD0-19E5CA07DA41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CB08-CF4E-481F-9F6C-87B422AE2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9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C62-496C-44FC-AAD0-19E5CA07DA41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CB08-CF4E-481F-9F6C-87B422AE2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0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C62-496C-44FC-AAD0-19E5CA07DA41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CB08-CF4E-481F-9F6C-87B422AE2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8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60C62-496C-44FC-AAD0-19E5CA07DA41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CCB08-CF4E-481F-9F6C-87B422AE2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6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38378" y="1482778"/>
            <a:ext cx="7715252" cy="2014538"/>
          </a:xfrm>
        </p:spPr>
        <p:txBody>
          <a:bodyPr/>
          <a:lstStyle/>
          <a:p>
            <a:pPr rtl="1"/>
            <a:r>
              <a:rPr lang="ar-IQ" dirty="0" err="1" smtClean="0"/>
              <a:t>تقانات</a:t>
            </a:r>
            <a:r>
              <a:rPr lang="ar-IQ" dirty="0" smtClean="0"/>
              <a:t> أنظمة  الري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قسم علوم التربة والموارد المائية</a:t>
            </a:r>
          </a:p>
          <a:p>
            <a:r>
              <a:rPr lang="ar-IQ" dirty="0" smtClean="0"/>
              <a:t>أستاذ المادة</a:t>
            </a:r>
          </a:p>
          <a:p>
            <a:r>
              <a:rPr lang="ar-IQ" dirty="0" err="1" smtClean="0"/>
              <a:t>أ.د</a:t>
            </a:r>
            <a:r>
              <a:rPr lang="ar-IQ" dirty="0" smtClean="0"/>
              <a:t> : داخل راضي </a:t>
            </a:r>
            <a:r>
              <a:rPr lang="ar-IQ" dirty="0" err="1" smtClean="0"/>
              <a:t>نديوي</a:t>
            </a:r>
            <a:r>
              <a:rPr lang="ar-IQ" dirty="0" smtClean="0"/>
              <a:t>        م. د: يحيى جهاد شبيب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346700" y="469900"/>
            <a:ext cx="5600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3200" dirty="0" smtClean="0"/>
              <a:t>محاضرة </a:t>
            </a:r>
            <a:r>
              <a:rPr lang="en-US" sz="3200" dirty="0" smtClean="0"/>
              <a:t>10</a:t>
            </a:r>
            <a:r>
              <a:rPr lang="ar-IQ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638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IQ" sz="3600" b="1" dirty="0" smtClean="0">
                <a:solidFill>
                  <a:schemeClr val="tx1"/>
                </a:solidFill>
              </a:rPr>
              <a:t>الري بالتنقيط </a:t>
            </a:r>
            <a:r>
              <a:rPr lang="en-US" sz="3600" b="1" smtClean="0">
                <a:solidFill>
                  <a:schemeClr val="tx1"/>
                </a:solidFill>
              </a:rPr>
              <a:t> </a:t>
            </a:r>
            <a:r>
              <a:rPr lang="en-US" sz="3600" b="1" smtClean="0">
                <a:solidFill>
                  <a:schemeClr val="tx1"/>
                </a:solidFill>
              </a:rPr>
              <a:t>Drip irrigation</a:t>
            </a:r>
          </a:p>
          <a:p>
            <a:pPr algn="r" rtl="1"/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86745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ملء الشاشة</PresentationFormat>
  <Paragraphs>7</Paragraphs>
  <Slides>2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تقانات أنظمة  الري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تقانات أنظمة  الري</dc:title>
  <dc:creator>sony</dc:creator>
  <cp:lastModifiedBy>sony</cp:lastModifiedBy>
  <cp:revision>1</cp:revision>
  <dcterms:created xsi:type="dcterms:W3CDTF">2019-01-01T19:30:07Z</dcterms:created>
  <dcterms:modified xsi:type="dcterms:W3CDTF">2019-01-01T19:30:22Z</dcterms:modified>
</cp:coreProperties>
</file>